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76" r:id="rId5"/>
    <p:sldMasterId id="2147483662" r:id="rId6"/>
  </p:sldMasterIdLst>
  <p:sldIdLst>
    <p:sldId id="269" r:id="rId7"/>
    <p:sldId id="257" r:id="rId8"/>
    <p:sldId id="270" r:id="rId9"/>
    <p:sldId id="258" r:id="rId10"/>
    <p:sldId id="259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B3"/>
    <a:srgbClr val="EB6608"/>
    <a:srgbClr val="FDE2CF"/>
    <a:srgbClr val="F0C2D6"/>
    <a:srgbClr val="D6C2D6"/>
    <a:srgbClr val="B10062"/>
    <a:srgbClr val="009EE2"/>
    <a:srgbClr val="4A4A49"/>
    <a:srgbClr val="E73088"/>
    <a:srgbClr val="5BC4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1C7-4401-905E-A72EA74259B0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314-4921-8343-D89886C95A30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314-4921-8343-D89886C95A30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314-4921-8343-D89886C95A30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8-46D1-B2F1-B76DBFE9E6A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8-46D1-B2F1-B76DBFE9E6A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38-46D1-B2F1-B76DBFE9E6A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C7-4401-905E-A72EA74259B0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C7-4401-905E-A72EA74259B0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C7-4401-905E-A72EA74259B0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C7-4401-905E-A72EA7425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872-44F9-8DEB-4D6651D51C71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872-44F9-8DEB-4D6651D51C71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872-44F9-8DEB-4D6651D51C71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872-44F9-8DEB-4D6651D51C71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72-44F9-8DEB-4D6651D51C7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872-44F9-8DEB-4D6651D51C71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72-44F9-8DEB-4D6651D51C71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872-44F9-8DEB-4D6651D51C71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872-44F9-8DEB-4D6651D51C71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872-44F9-8DEB-4D6651D51C71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872-44F9-8DEB-4D6651D51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:a16="http://schemas.microsoft.com/office/drawing/2014/main" id="{14E4591A-538B-4043-856D-8D2E3FEA0D5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EB6608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123DE3FF-4979-4D58-9D44-FB923261F969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4A4A49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5EA489E5-D0AA-4010-9E64-F1F55EBCDC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999" y="2395053"/>
            <a:ext cx="104775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332436B3-8FB8-499D-9CB4-171E2F353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291503"/>
            <a:ext cx="10452101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1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241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16675561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7755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1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:a16="http://schemas.microsoft.com/office/drawing/2014/main" id="{65900829-F3A0-40AE-B0BD-030A8F391BEA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FFD2B3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D3F1AEEE-B5D8-4CE8-9E53-874C6112051B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5C1B3F17-1BFC-49FE-A1FF-C451C36EAC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3950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Mezititulek/závěr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F201D404-B531-4890-9B52-2EB63C8BE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600" y="4291503"/>
            <a:ext cx="105029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04638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9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7668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307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3072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2825"/>
            <a:ext cx="105156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8512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85127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1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5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A2CFF3E3-BFCF-4550-86A1-C1FA2629A69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435939460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328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png"/><Relationship Id="rId18" Type="http://schemas.openxmlformats.org/officeDocument/2006/relationships/image" Target="../media/image10.sv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8.sv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6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0E6096B1-4ED0-472A-920D-A30C4C6A4D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0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B6608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18C7C989-7D24-4641-A050-2AFDA710C7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09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D2B3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54ABABBB-0D42-4E76-A580-22104DDBD17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0" y="5228"/>
            <a:ext cx="12192000" cy="6861085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C3C96F1C-523D-4FB8-87E3-33205785B2F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8931758" y="358392"/>
            <a:ext cx="202407" cy="202407"/>
          </a:xfrm>
          <a:prstGeom prst="rect">
            <a:avLst/>
          </a:prstGeom>
        </p:spPr>
      </p:pic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1B8A93C5-2E6F-4F19-8CDD-1897F85C10E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10338338" y="358392"/>
            <a:ext cx="202407" cy="202407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24050"/>
            <a:ext cx="10372725" cy="444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329ADC-2255-4EF3-B5C0-B90829E78CD9}" type="datetimeFigureOut">
              <a:rPr lang="cs-CZ" smtClean="0"/>
              <a:pPr/>
              <a:t>26.11.2020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371" y="6356350"/>
            <a:ext cx="2643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nadpis 1">
            <a:extLst>
              <a:ext uri="{FF2B5EF4-FFF2-40B4-BE49-F238E27FC236}">
                <a16:creationId xmlns:a16="http://schemas.microsoft.com/office/drawing/2014/main" id="{6CADA8D1-4B1D-49C0-B645-EB5D43487BC1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 userDrawn="1"/>
        </p:nvSpPr>
        <p:spPr>
          <a:xfrm>
            <a:off x="9117808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EB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fmv.vse.cz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 userDrawn="1"/>
        </p:nvSpPr>
        <p:spPr>
          <a:xfrm>
            <a:off x="10535252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EB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fmvvse</a:t>
            </a:r>
            <a:endParaRPr lang="cs-CZ" sz="1600" dirty="0">
              <a:solidFill>
                <a:srgbClr val="EB66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2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78" r:id="rId7"/>
    <p:sldLayoutId id="2147483669" r:id="rId8"/>
    <p:sldLayoutId id="214748367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EB660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EB660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080F5611-98FF-4358-B231-AD3ABA7AD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121" y="2102952"/>
            <a:ext cx="10477501" cy="2199827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Etiam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 dui </a:t>
            </a:r>
            <a:r>
              <a:rPr lang="cs-CZ" dirty="0" err="1"/>
              <a:t>eget</a:t>
            </a:r>
            <a:r>
              <a:rPr lang="cs-CZ" dirty="0"/>
              <a:t> </a:t>
            </a:r>
            <a:r>
              <a:rPr lang="cs-CZ" dirty="0" err="1"/>
              <a:t>wisi</a:t>
            </a:r>
            <a:r>
              <a:rPr lang="cs-CZ" dirty="0"/>
              <a:t>.</a:t>
            </a: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222717AC-3A8F-4428-BA8E-CFD3B4834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5521" y="4614408"/>
            <a:ext cx="10452101" cy="813654"/>
          </a:xfrm>
        </p:spPr>
        <p:txBody>
          <a:bodyPr/>
          <a:lstStyle/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.</a:t>
            </a:r>
          </a:p>
        </p:txBody>
      </p:sp>
      <p:sp>
        <p:nvSpPr>
          <p:cNvPr id="8" name="Zástupný text 3">
            <a:extLst>
              <a:ext uri="{FF2B5EF4-FFF2-40B4-BE49-F238E27FC236}">
                <a16:creationId xmlns:a16="http://schemas.microsoft.com/office/drawing/2014/main" id="{93C25AD6-08FA-44B0-838E-9CA306C35F7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26016" y="870423"/>
            <a:ext cx="3718906" cy="311628"/>
          </a:xfrm>
        </p:spPr>
        <p:txBody>
          <a:bodyPr/>
          <a:lstStyle/>
          <a:p>
            <a:r>
              <a:rPr lang="cs-CZ" dirty="0"/>
              <a:t>Jméno a příjmení autora</a:t>
            </a:r>
          </a:p>
        </p:txBody>
      </p:sp>
      <p:sp>
        <p:nvSpPr>
          <p:cNvPr id="9" name="Zástupný text 4">
            <a:extLst>
              <a:ext uri="{FF2B5EF4-FFF2-40B4-BE49-F238E27FC236}">
                <a16:creationId xmlns:a16="http://schemas.microsoft.com/office/drawing/2014/main" id="{E241A94A-953B-447C-AE37-835023CA9A44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7626016" y="1182051"/>
            <a:ext cx="3718906" cy="311628"/>
          </a:xfrm>
        </p:spPr>
        <p:txBody>
          <a:bodyPr/>
          <a:lstStyle/>
          <a:p>
            <a:r>
              <a:rPr lang="cs-CZ" dirty="0"/>
              <a:t>Název katedry / oddělení</a:t>
            </a:r>
          </a:p>
        </p:txBody>
      </p:sp>
    </p:spTree>
    <p:extLst>
      <p:ext uri="{BB962C8B-B14F-4D97-AF65-F5344CB8AC3E}">
        <p14:creationId xmlns:p14="http://schemas.microsoft.com/office/powerpoint/2010/main" val="132144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Nový nadpis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92500"/>
          </a:bodyPr>
          <a:lstStyle/>
          <a:p>
            <a:r>
              <a:rPr lang="cs-CZ" dirty="0"/>
              <a:t>per </a:t>
            </a:r>
            <a:r>
              <a:rPr lang="cs-CZ" dirty="0" err="1"/>
              <a:t>inceptos</a:t>
            </a:r>
            <a:r>
              <a:rPr lang="cs-CZ" dirty="0"/>
              <a:t> </a:t>
            </a:r>
            <a:r>
              <a:rPr lang="cs-CZ" dirty="0" err="1"/>
              <a:t>hymenaeos</a:t>
            </a:r>
            <a:r>
              <a:rPr lang="cs-CZ" dirty="0"/>
              <a:t>.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Nam sed </a:t>
            </a:r>
            <a:r>
              <a:rPr lang="cs-CZ" dirty="0" err="1"/>
              <a:t>tellus</a:t>
            </a:r>
            <a:r>
              <a:rPr lang="cs-CZ" dirty="0"/>
              <a:t> id </a:t>
            </a:r>
            <a:r>
              <a:rPr lang="cs-CZ" dirty="0" err="1"/>
              <a:t>magna</a:t>
            </a:r>
            <a:r>
              <a:rPr lang="cs-CZ" dirty="0"/>
              <a:t> </a:t>
            </a:r>
            <a:r>
              <a:rPr lang="cs-CZ" dirty="0" err="1"/>
              <a:t>elementum</a:t>
            </a:r>
            <a:r>
              <a:rPr lang="cs-CZ" dirty="0"/>
              <a:t> </a:t>
            </a:r>
            <a:r>
              <a:rPr lang="cs-CZ" dirty="0" err="1"/>
              <a:t>tincidunt</a:t>
            </a:r>
            <a:r>
              <a:rPr lang="cs-CZ" dirty="0"/>
              <a:t>. </a:t>
            </a:r>
          </a:p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Nam sed </a:t>
            </a:r>
            <a:r>
              <a:rPr lang="cs-CZ" dirty="0" err="1"/>
              <a:t>tellus</a:t>
            </a:r>
            <a:r>
              <a:rPr lang="cs-CZ" dirty="0"/>
              <a:t> id </a:t>
            </a:r>
            <a:r>
              <a:rPr lang="cs-CZ" dirty="0" err="1"/>
              <a:t>magna</a:t>
            </a:r>
            <a:r>
              <a:rPr lang="cs-CZ" dirty="0"/>
              <a:t> </a:t>
            </a:r>
            <a:r>
              <a:rPr lang="cs-CZ" dirty="0" err="1"/>
              <a:t>elementum</a:t>
            </a:r>
            <a:r>
              <a:rPr lang="cs-CZ" dirty="0"/>
              <a:t> </a:t>
            </a:r>
            <a:r>
              <a:rPr lang="cs-CZ" dirty="0" err="1"/>
              <a:t>tincidunt</a:t>
            </a:r>
            <a:r>
              <a:rPr lang="cs-CZ" dirty="0"/>
              <a:t>. Sed </a:t>
            </a:r>
            <a:r>
              <a:rPr lang="cs-CZ" dirty="0" err="1"/>
              <a:t>ut</a:t>
            </a:r>
            <a:r>
              <a:rPr lang="cs-CZ" dirty="0"/>
              <a:t> </a:t>
            </a:r>
            <a:r>
              <a:rPr lang="cs-CZ" dirty="0" err="1"/>
              <a:t>perspiciatis</a:t>
            </a:r>
            <a:r>
              <a:rPr lang="cs-CZ" dirty="0"/>
              <a:t> </a:t>
            </a:r>
            <a:r>
              <a:rPr lang="cs-CZ" dirty="0" err="1"/>
              <a:t>unde</a:t>
            </a:r>
            <a:r>
              <a:rPr lang="cs-CZ" dirty="0"/>
              <a:t> </a:t>
            </a:r>
            <a:r>
              <a:rPr lang="cs-CZ" dirty="0" err="1"/>
              <a:t>omnis</a:t>
            </a:r>
            <a:r>
              <a:rPr lang="cs-CZ" dirty="0"/>
              <a:t> </a:t>
            </a:r>
            <a:r>
              <a:rPr lang="cs-CZ" dirty="0" err="1"/>
              <a:t>iste</a:t>
            </a:r>
            <a:r>
              <a:rPr lang="cs-CZ" dirty="0"/>
              <a:t> </a:t>
            </a:r>
            <a:r>
              <a:rPr lang="cs-CZ" dirty="0" err="1"/>
              <a:t>natus</a:t>
            </a:r>
            <a:r>
              <a:rPr lang="cs-CZ" dirty="0"/>
              <a:t> </a:t>
            </a:r>
            <a:r>
              <a:rPr lang="cs-CZ" dirty="0" err="1"/>
              <a:t>error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voluptatem</a:t>
            </a:r>
            <a:r>
              <a:rPr lang="cs-CZ" dirty="0"/>
              <a:t> </a:t>
            </a:r>
            <a:r>
              <a:rPr lang="cs-CZ" dirty="0" err="1"/>
              <a:t>accusantium</a:t>
            </a:r>
            <a:r>
              <a:rPr lang="cs-CZ" dirty="0"/>
              <a:t> </a:t>
            </a:r>
            <a:r>
              <a:rPr lang="cs-CZ" dirty="0" err="1"/>
              <a:t>doloremque</a:t>
            </a:r>
            <a:r>
              <a:rPr lang="cs-CZ" dirty="0"/>
              <a:t> </a:t>
            </a:r>
            <a:r>
              <a:rPr lang="cs-CZ" dirty="0" err="1"/>
              <a:t>laudantium</a:t>
            </a:r>
            <a:r>
              <a:rPr lang="cs-CZ" dirty="0"/>
              <a:t>, </a:t>
            </a:r>
            <a:r>
              <a:rPr lang="cs-CZ" dirty="0" err="1"/>
              <a:t>totam</a:t>
            </a:r>
            <a:r>
              <a:rPr lang="cs-CZ" dirty="0"/>
              <a:t> </a:t>
            </a:r>
            <a:r>
              <a:rPr lang="cs-CZ" dirty="0" err="1"/>
              <a:t>rem</a:t>
            </a:r>
            <a:r>
              <a:rPr lang="cs-CZ" dirty="0"/>
              <a:t> </a:t>
            </a:r>
            <a:r>
              <a:rPr lang="cs-CZ" dirty="0" err="1"/>
              <a:t>aperiam</a:t>
            </a:r>
            <a:r>
              <a:rPr lang="cs-CZ" dirty="0"/>
              <a:t>, </a:t>
            </a:r>
            <a:r>
              <a:rPr lang="cs-CZ" dirty="0" err="1"/>
              <a:t>eaque</a:t>
            </a:r>
            <a:r>
              <a:rPr lang="cs-CZ" dirty="0"/>
              <a:t> </a:t>
            </a:r>
            <a:r>
              <a:rPr lang="cs-CZ" dirty="0" err="1"/>
              <a:t>ipsa</a:t>
            </a:r>
            <a:r>
              <a:rPr lang="cs-CZ" dirty="0"/>
              <a:t> </a:t>
            </a:r>
            <a:r>
              <a:rPr lang="cs-CZ" dirty="0" err="1"/>
              <a:t>quae</a:t>
            </a:r>
            <a:r>
              <a:rPr lang="cs-CZ" dirty="0"/>
              <a:t> ab </a:t>
            </a:r>
            <a:r>
              <a:rPr lang="cs-CZ" dirty="0" err="1"/>
              <a:t>illo</a:t>
            </a:r>
            <a:r>
              <a:rPr lang="cs-CZ" dirty="0"/>
              <a:t> </a:t>
            </a:r>
            <a:r>
              <a:rPr lang="cs-CZ" dirty="0" err="1"/>
              <a:t>inventore</a:t>
            </a:r>
            <a:r>
              <a:rPr lang="cs-CZ" dirty="0"/>
              <a:t> </a:t>
            </a:r>
            <a:r>
              <a:rPr lang="cs-CZ" dirty="0" err="1"/>
              <a:t>veritatis</a:t>
            </a:r>
            <a:r>
              <a:rPr lang="cs-CZ" dirty="0"/>
              <a:t> et quasi </a:t>
            </a:r>
            <a:r>
              <a:rPr lang="cs-CZ" dirty="0" err="1"/>
              <a:t>architecto</a:t>
            </a:r>
            <a:r>
              <a:rPr lang="cs-CZ" dirty="0"/>
              <a:t> </a:t>
            </a:r>
            <a:r>
              <a:rPr lang="cs-CZ" dirty="0" err="1"/>
              <a:t>beatae</a:t>
            </a:r>
            <a:r>
              <a:rPr lang="cs-CZ" dirty="0"/>
              <a:t> vitae </a:t>
            </a:r>
            <a:r>
              <a:rPr lang="cs-CZ" dirty="0" err="1"/>
              <a:t>dicta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explicabo</a:t>
            </a:r>
            <a:r>
              <a:rPr lang="cs-CZ" dirty="0"/>
              <a:t>. </a:t>
            </a:r>
          </a:p>
          <a:p>
            <a:r>
              <a:rPr lang="cs-CZ" dirty="0" err="1"/>
              <a:t>Morbi</a:t>
            </a:r>
            <a:r>
              <a:rPr lang="cs-CZ" dirty="0"/>
              <a:t> </a:t>
            </a:r>
            <a:r>
              <a:rPr lang="cs-CZ" dirty="0" err="1"/>
              <a:t>scelerisque</a:t>
            </a:r>
            <a:r>
              <a:rPr lang="cs-CZ" dirty="0"/>
              <a:t> </a:t>
            </a:r>
            <a:r>
              <a:rPr lang="cs-CZ" dirty="0" err="1"/>
              <a:t>luctus</a:t>
            </a:r>
            <a:r>
              <a:rPr lang="cs-CZ" dirty="0"/>
              <a:t> </a:t>
            </a:r>
            <a:r>
              <a:rPr lang="cs-CZ" dirty="0" err="1"/>
              <a:t>velit</a:t>
            </a:r>
            <a:r>
              <a:rPr lang="cs-CZ" dirty="0"/>
              <a:t>. </a:t>
            </a:r>
            <a:r>
              <a:rPr lang="cs-CZ" dirty="0" err="1"/>
              <a:t>Nulla</a:t>
            </a:r>
            <a:r>
              <a:rPr lang="cs-CZ" dirty="0"/>
              <a:t> </a:t>
            </a:r>
            <a:r>
              <a:rPr lang="cs-CZ" dirty="0" err="1"/>
              <a:t>quis</a:t>
            </a:r>
            <a:r>
              <a:rPr lang="cs-CZ" dirty="0"/>
              <a:t> </a:t>
            </a:r>
            <a:r>
              <a:rPr lang="cs-CZ" dirty="0" err="1"/>
              <a:t>diam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wisi</a:t>
            </a:r>
            <a:r>
              <a:rPr lang="cs-CZ" dirty="0"/>
              <a:t>. </a:t>
            </a:r>
            <a:r>
              <a:rPr lang="cs-CZ" dirty="0" err="1"/>
              <a:t>Nullam</a:t>
            </a:r>
            <a:r>
              <a:rPr lang="cs-CZ" dirty="0"/>
              <a:t> </a:t>
            </a:r>
            <a:r>
              <a:rPr lang="cs-CZ" dirty="0" err="1"/>
              <a:t>feugiat</a:t>
            </a:r>
            <a:r>
              <a:rPr lang="cs-CZ" dirty="0"/>
              <a:t>, </a:t>
            </a:r>
            <a:r>
              <a:rPr lang="cs-CZ" dirty="0" err="1"/>
              <a:t>turpis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vulputate</a:t>
            </a:r>
            <a:r>
              <a:rPr lang="cs-CZ" dirty="0"/>
              <a:t>, </a:t>
            </a:r>
            <a:r>
              <a:rPr lang="cs-CZ" dirty="0" err="1"/>
              <a:t>erat</a:t>
            </a:r>
            <a:r>
              <a:rPr lang="cs-CZ" dirty="0"/>
              <a:t> libero </a:t>
            </a:r>
            <a:r>
              <a:rPr lang="cs-CZ" dirty="0" err="1"/>
              <a:t>tristique</a:t>
            </a:r>
            <a:r>
              <a:rPr lang="cs-CZ" dirty="0"/>
              <a:t> </a:t>
            </a:r>
            <a:r>
              <a:rPr lang="cs-CZ" dirty="0" err="1"/>
              <a:t>tellus</a:t>
            </a:r>
            <a:r>
              <a:rPr lang="cs-CZ" dirty="0"/>
              <a:t>, </a:t>
            </a:r>
            <a:r>
              <a:rPr lang="cs-CZ" dirty="0" err="1"/>
              <a:t>nec</a:t>
            </a:r>
            <a:endParaRPr lang="cs-CZ" dirty="0"/>
          </a:p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</a:p>
        </p:txBody>
      </p:sp>
    </p:spTree>
    <p:extLst>
      <p:ext uri="{BB962C8B-B14F-4D97-AF65-F5344CB8AC3E}">
        <p14:creationId xmlns:p14="http://schemas.microsoft.com/office/powerpoint/2010/main" val="227205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3">
            <a:extLst>
              <a:ext uri="{FF2B5EF4-FFF2-40B4-BE49-F238E27FC236}">
                <a16:creationId xmlns:a16="http://schemas.microsoft.com/office/drawing/2014/main" id="{B5FA384D-3770-41A3-80E0-933AFF246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0353"/>
            <a:ext cx="10515601" cy="1782150"/>
          </a:xfrm>
        </p:spPr>
        <p:txBody>
          <a:bodyPr/>
          <a:lstStyle/>
          <a:p>
            <a:r>
              <a:rPr lang="cs-CZ" dirty="0"/>
              <a:t>Mezititulek</a:t>
            </a:r>
          </a:p>
        </p:txBody>
      </p:sp>
      <p:sp>
        <p:nvSpPr>
          <p:cNvPr id="9" name="Zástupný text 5">
            <a:extLst>
              <a:ext uri="{FF2B5EF4-FFF2-40B4-BE49-F238E27FC236}">
                <a16:creationId xmlns:a16="http://schemas.microsoft.com/office/drawing/2014/main" id="{C311730B-FC8A-4ED2-9D9E-FE4FC9A4C9C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Zástupný text 6">
            <a:extLst>
              <a:ext uri="{FF2B5EF4-FFF2-40B4-BE49-F238E27FC236}">
                <a16:creationId xmlns:a16="http://schemas.microsoft.com/office/drawing/2014/main" id="{37AD70B2-60C6-4224-B7C2-FCC2C3480DF9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96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E035AA9-CD86-4DB8-AF00-8F3EAD5A5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7652D144-3F1A-4E83-A197-64E646B1F0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1439103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443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42FA5EE-26A9-46D9-8024-8F9C5B3B5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2" name="Tabulka 5">
            <a:extLst>
              <a:ext uri="{FF2B5EF4-FFF2-40B4-BE49-F238E27FC236}">
                <a16:creationId xmlns:a16="http://schemas.microsoft.com/office/drawing/2014/main" id="{E6A714F5-31DA-4893-BA7D-F68895E8E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543378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02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4">
            <a:extLst>
              <a:ext uri="{FF2B5EF4-FFF2-40B4-BE49-F238E27FC236}">
                <a16:creationId xmlns:a16="http://schemas.microsoft.com/office/drawing/2014/main" id="{AF52B395-FCD6-44E6-A800-DD725B15875F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r>
              <a:rPr lang="cs-CZ" dirty="0"/>
              <a:t>Jméno a příjmení autora</a:t>
            </a:r>
          </a:p>
        </p:txBody>
      </p:sp>
      <p:sp>
        <p:nvSpPr>
          <p:cNvPr id="9" name="Zástupný text 5">
            <a:extLst>
              <a:ext uri="{FF2B5EF4-FFF2-40B4-BE49-F238E27FC236}">
                <a16:creationId xmlns:a16="http://schemas.microsoft.com/office/drawing/2014/main" id="{ECF76851-0135-4937-B757-1D3F1843DFF4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r>
              <a:rPr lang="cs-CZ" dirty="0"/>
              <a:t>jmeno.prijmeni@vse.cz</a:t>
            </a:r>
          </a:p>
        </p:txBody>
      </p:sp>
      <p:sp>
        <p:nvSpPr>
          <p:cNvPr id="10" name="Nadpis 2">
            <a:extLst>
              <a:ext uri="{FF2B5EF4-FFF2-40B4-BE49-F238E27FC236}">
                <a16:creationId xmlns:a16="http://schemas.microsoft.com/office/drawing/2014/main" id="{6FBD7FEB-6B47-4CCB-B298-117EC1283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49284"/>
            <a:ext cx="10515601" cy="11065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83381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Úvodní sníme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V_CZ_16_9.potx" id="{EDDB57AE-F058-4059-94FE-750F7AFFF476}" vid="{C3980C4C-AAA9-474B-B7A8-C2B33175A50A}"/>
    </a:ext>
  </a:extLst>
</a:theme>
</file>

<file path=ppt/theme/theme2.xml><?xml version="1.0" encoding="utf-8"?>
<a:theme xmlns:a="http://schemas.openxmlformats.org/drawingml/2006/main" name="Mezititulek / Závě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V_CZ_16_9.potx" id="{EDDB57AE-F058-4059-94FE-750F7AFFF476}" vid="{A025681B-C00F-40E8-A6D5-6538CDFE4083}"/>
    </a:ext>
  </a:extLst>
</a:theme>
</file>

<file path=ppt/theme/theme3.xml><?xml version="1.0" encoding="utf-8"?>
<a:theme xmlns:a="http://schemas.openxmlformats.org/drawingml/2006/main" name="Běžné stránk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V_CZ_16_9.potx" id="{EDDB57AE-F058-4059-94FE-750F7AFFF476}" vid="{E4044AD8-50B0-4375-8128-D89F7D8FE13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DF44554E50A44882E2C05F715D09B2" ma:contentTypeVersion="13" ma:contentTypeDescription="Vytvoří nový dokument" ma:contentTypeScope="" ma:versionID="b5e93a5c2289653032d97765b5dba6e9">
  <xsd:schema xmlns:xsd="http://www.w3.org/2001/XMLSchema" xmlns:xs="http://www.w3.org/2001/XMLSchema" xmlns:p="http://schemas.microsoft.com/office/2006/metadata/properties" xmlns:ns3="e6c41e36-6f9d-4cc0-8f88-b335113f9fbd" xmlns:ns4="f404c8ad-8f90-47a8-8afb-ab226091cd9e" targetNamespace="http://schemas.microsoft.com/office/2006/metadata/properties" ma:root="true" ma:fieldsID="f5e88ed03d0cc1901c4a3eb848fc7653" ns3:_="" ns4:_="">
    <xsd:import namespace="e6c41e36-6f9d-4cc0-8f88-b335113f9fbd"/>
    <xsd:import namespace="f404c8ad-8f90-47a8-8afb-ab226091cd9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c41e36-6f9d-4cc0-8f88-b335113f9f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4c8ad-8f90-47a8-8afb-ab226091cd9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B9F8E6-6DFE-4ABD-846F-BA0E75B157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c41e36-6f9d-4cc0-8f88-b335113f9fbd"/>
    <ds:schemaRef ds:uri="f404c8ad-8f90-47a8-8afb-ab226091cd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EA98F9-969C-4F97-B339-3EA510C324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F24C40-FA72-4504-B1CB-9AC8AFF8AB93}">
  <ds:schemaRefs>
    <ds:schemaRef ds:uri="http://purl.org/dc/terms/"/>
    <ds:schemaRef ds:uri="http://schemas.openxmlformats.org/package/2006/metadata/core-properties"/>
    <ds:schemaRef ds:uri="f404c8ad-8f90-47a8-8afb-ab226091cd9e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e6c41e36-6f9d-4cc0-8f88-b335113f9fb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FMV_CZ_16_9</Template>
  <TotalTime>1</TotalTime>
  <Words>169</Words>
  <Application>Microsoft Office PowerPoint</Application>
  <PresentationFormat>Širokoúhlá obrazovka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Úvodní snímek</vt:lpstr>
      <vt:lpstr>Mezititulek / Závěr</vt:lpstr>
      <vt:lpstr>Běžné stránky</vt:lpstr>
      <vt:lpstr>Lorem ipsum dolor sit amet, consectetuer adipiscing elit. Etiam commodo dui eget wisi.</vt:lpstr>
      <vt:lpstr>Nový nadpis</vt:lpstr>
      <vt:lpstr>Mezititulek</vt:lpstr>
      <vt:lpstr>Prezentace aplikace PowerPoint</vt:lpstr>
      <vt:lpstr>Prezentace aplikace PowerPoint</vt:lpstr>
      <vt:lpstr>Děkuji za pozornost</vt:lpstr>
    </vt:vector>
  </TitlesOfParts>
  <Company>VŠE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consectetuer adipiscing elit. Etiam commodo dui eget wisi.</dc:title>
  <dc:creator>VŠE</dc:creator>
  <cp:lastModifiedBy>Markéta Lipavská</cp:lastModifiedBy>
  <cp:revision>1</cp:revision>
  <dcterms:created xsi:type="dcterms:W3CDTF">2020-11-26T07:58:14Z</dcterms:created>
  <dcterms:modified xsi:type="dcterms:W3CDTF">2020-11-26T07:59:14Z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0x0101008DDF44554E50A44882E2C05F715D09B2</vt:lpwstr>
  </property>
</Properties>
</file>