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667" r:id="rId5"/>
    <p:sldMasterId id="2147483669" r:id="rId6"/>
  </p:sldMasterIdLst>
  <p:notesMasterIdLst>
    <p:notesMasterId r:id="rId19"/>
  </p:notesMasterIdLst>
  <p:sldIdLst>
    <p:sldId id="258" r:id="rId7"/>
    <p:sldId id="259" r:id="rId8"/>
    <p:sldId id="262" r:id="rId9"/>
    <p:sldId id="270" r:id="rId10"/>
    <p:sldId id="260" r:id="rId11"/>
    <p:sldId id="261" r:id="rId12"/>
    <p:sldId id="263" r:id="rId13"/>
    <p:sldId id="264" r:id="rId14"/>
    <p:sldId id="265" r:id="rId15"/>
    <p:sldId id="266" r:id="rId16"/>
    <p:sldId id="269" r:id="rId17"/>
    <p:sldId id="26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0" autoAdjust="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Machová" userId="a41bd98f-d47f-4344-8394-a3358ad7fd7e" providerId="ADAL" clId="{2EC04A7A-5A76-4F11-958F-A2FE1768C3F7}"/>
    <pc:docChg chg="undo custSel addSld delSld modSld sldOrd modMainMaster">
      <pc:chgData name="Martina Machová" userId="a41bd98f-d47f-4344-8394-a3358ad7fd7e" providerId="ADAL" clId="{2EC04A7A-5A76-4F11-958F-A2FE1768C3F7}" dt="2024-05-13T07:51:09.492" v="2378" actId="20577"/>
      <pc:docMkLst>
        <pc:docMk/>
      </pc:docMkLst>
      <pc:sldChg chg="addSp delSp modSp mod">
        <pc:chgData name="Martina Machová" userId="a41bd98f-d47f-4344-8394-a3358ad7fd7e" providerId="ADAL" clId="{2EC04A7A-5A76-4F11-958F-A2FE1768C3F7}" dt="2024-05-06T08:17:19.818" v="77" actId="122"/>
        <pc:sldMkLst>
          <pc:docMk/>
          <pc:sldMk cId="0" sldId="258"/>
        </pc:sldMkLst>
        <pc:spChg chg="mod">
          <ac:chgData name="Martina Machová" userId="a41bd98f-d47f-4344-8394-a3358ad7fd7e" providerId="ADAL" clId="{2EC04A7A-5A76-4F11-958F-A2FE1768C3F7}" dt="2024-05-06T08:17:19.818" v="77" actId="122"/>
          <ac:spMkLst>
            <pc:docMk/>
            <pc:sldMk cId="0" sldId="258"/>
            <ac:spMk id="2" creationId="{00000000-0000-0000-0000-000000000000}"/>
          </ac:spMkLst>
        </pc:spChg>
        <pc:spChg chg="del">
          <ac:chgData name="Martina Machová" userId="a41bd98f-d47f-4344-8394-a3358ad7fd7e" providerId="ADAL" clId="{2EC04A7A-5A76-4F11-958F-A2FE1768C3F7}" dt="2024-05-06T08:17:01.787" v="67" actId="478"/>
          <ac:spMkLst>
            <pc:docMk/>
            <pc:sldMk cId="0" sldId="258"/>
            <ac:spMk id="3" creationId="{00000000-0000-0000-0000-000000000000}"/>
          </ac:spMkLst>
        </pc:spChg>
        <pc:spChg chg="add mod">
          <ac:chgData name="Martina Machová" userId="a41bd98f-d47f-4344-8394-a3358ad7fd7e" providerId="ADAL" clId="{2EC04A7A-5A76-4F11-958F-A2FE1768C3F7}" dt="2024-05-06T08:17:01.787" v="67" actId="478"/>
          <ac:spMkLst>
            <pc:docMk/>
            <pc:sldMk cId="0" sldId="258"/>
            <ac:spMk id="7" creationId="{3B0933F7-7A17-454C-B276-3CB649C54E2F}"/>
          </ac:spMkLst>
        </pc:spChg>
      </pc:sldChg>
      <pc:sldChg chg="addSp modSp mod">
        <pc:chgData name="Martina Machová" userId="a41bd98f-d47f-4344-8394-a3358ad7fd7e" providerId="ADAL" clId="{2EC04A7A-5A76-4F11-958F-A2FE1768C3F7}" dt="2024-05-06T09:40:46.282" v="2265" actId="1076"/>
        <pc:sldMkLst>
          <pc:docMk/>
          <pc:sldMk cId="1007717689" sldId="259"/>
        </pc:sldMkLst>
        <pc:spChg chg="mod">
          <ac:chgData name="Martina Machová" userId="a41bd98f-d47f-4344-8394-a3358ad7fd7e" providerId="ADAL" clId="{2EC04A7A-5A76-4F11-958F-A2FE1768C3F7}" dt="2024-05-06T08:20:33.994" v="151" actId="20577"/>
          <ac:spMkLst>
            <pc:docMk/>
            <pc:sldMk cId="1007717689" sldId="259"/>
            <ac:spMk id="2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40:13.722" v="2262"/>
          <ac:spMkLst>
            <pc:docMk/>
            <pc:sldMk cId="1007717689" sldId="259"/>
            <ac:spMk id="3" creationId="{00000000-0000-0000-0000-000000000000}"/>
          </ac:spMkLst>
        </pc:spChg>
        <pc:picChg chg="add mod">
          <ac:chgData name="Martina Machová" userId="a41bd98f-d47f-4344-8394-a3358ad7fd7e" providerId="ADAL" clId="{2EC04A7A-5A76-4F11-958F-A2FE1768C3F7}" dt="2024-05-06T09:40:37.362" v="2264" actId="1076"/>
          <ac:picMkLst>
            <pc:docMk/>
            <pc:sldMk cId="1007717689" sldId="259"/>
            <ac:picMk id="5" creationId="{11004CF9-19E4-406F-AF2A-407CD4C6E26B}"/>
          </ac:picMkLst>
        </pc:picChg>
        <pc:picChg chg="add mod">
          <ac:chgData name="Martina Machová" userId="a41bd98f-d47f-4344-8394-a3358ad7fd7e" providerId="ADAL" clId="{2EC04A7A-5A76-4F11-958F-A2FE1768C3F7}" dt="2024-05-06T09:40:46.282" v="2265" actId="1076"/>
          <ac:picMkLst>
            <pc:docMk/>
            <pc:sldMk cId="1007717689" sldId="259"/>
            <ac:picMk id="7" creationId="{EAA49608-D1A5-4DAB-8E89-CF17CD53B4F9}"/>
          </ac:picMkLst>
        </pc:picChg>
        <pc:picChg chg="add mod">
          <ac:chgData name="Martina Machová" userId="a41bd98f-d47f-4344-8394-a3358ad7fd7e" providerId="ADAL" clId="{2EC04A7A-5A76-4F11-958F-A2FE1768C3F7}" dt="2024-05-06T08:26:32.108" v="186" actId="1076"/>
          <ac:picMkLst>
            <pc:docMk/>
            <pc:sldMk cId="1007717689" sldId="259"/>
            <ac:picMk id="9" creationId="{BA701A79-5BDA-4702-AC8B-965E7B5457EE}"/>
          </ac:picMkLst>
        </pc:picChg>
      </pc:sldChg>
      <pc:sldChg chg="addSp delSp modSp mod">
        <pc:chgData name="Martina Machová" userId="a41bd98f-d47f-4344-8394-a3358ad7fd7e" providerId="ADAL" clId="{2EC04A7A-5A76-4F11-958F-A2FE1768C3F7}" dt="2024-05-06T09:10:54.560" v="1069" actId="6549"/>
        <pc:sldMkLst>
          <pc:docMk/>
          <pc:sldMk cId="3303548541" sldId="260"/>
        </pc:sldMkLst>
        <pc:spChg chg="mod">
          <ac:chgData name="Martina Machová" userId="a41bd98f-d47f-4344-8394-a3358ad7fd7e" providerId="ADAL" clId="{2EC04A7A-5A76-4F11-958F-A2FE1768C3F7}" dt="2024-05-06T08:18:06.056" v="90" actId="20577"/>
          <ac:spMkLst>
            <pc:docMk/>
            <pc:sldMk cId="3303548541" sldId="260"/>
            <ac:spMk id="2" creationId="{00000000-0000-0000-0000-000000000000}"/>
          </ac:spMkLst>
        </pc:spChg>
        <pc:spChg chg="del mod">
          <ac:chgData name="Martina Machová" userId="a41bd98f-d47f-4344-8394-a3358ad7fd7e" providerId="ADAL" clId="{2EC04A7A-5A76-4F11-958F-A2FE1768C3F7}" dt="2024-05-06T08:19:16.819" v="94" actId="478"/>
          <ac:spMkLst>
            <pc:docMk/>
            <pc:sldMk cId="3303548541" sldId="260"/>
            <ac:spMk id="3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10:54.560" v="1069" actId="6549"/>
          <ac:spMkLst>
            <pc:docMk/>
            <pc:sldMk cId="3303548541" sldId="260"/>
            <ac:spMk id="4" creationId="{00000000-0000-0000-0000-000000000000}"/>
          </ac:spMkLst>
        </pc:spChg>
        <pc:spChg chg="add del">
          <ac:chgData name="Martina Machová" userId="a41bd98f-d47f-4344-8394-a3358ad7fd7e" providerId="ADAL" clId="{2EC04A7A-5A76-4F11-958F-A2FE1768C3F7}" dt="2024-05-06T08:19:16.819" v="94" actId="478"/>
          <ac:spMkLst>
            <pc:docMk/>
            <pc:sldMk cId="3303548541" sldId="260"/>
            <ac:spMk id="5" creationId="{5E251CB5-1301-412C-8FE1-D60452CF9C41}"/>
          </ac:spMkLst>
        </pc:spChg>
        <pc:spChg chg="add del mod">
          <ac:chgData name="Martina Machová" userId="a41bd98f-d47f-4344-8394-a3358ad7fd7e" providerId="ADAL" clId="{2EC04A7A-5A76-4F11-958F-A2FE1768C3F7}" dt="2024-05-06T08:19:59.168" v="97" actId="22"/>
          <ac:spMkLst>
            <pc:docMk/>
            <pc:sldMk cId="3303548541" sldId="260"/>
            <ac:spMk id="6" creationId="{0337EB17-CEC9-4909-B9E9-B4DDC17FAD47}"/>
          </ac:spMkLst>
        </pc:spChg>
        <pc:spChg chg="add del">
          <ac:chgData name="Martina Machová" userId="a41bd98f-d47f-4344-8394-a3358ad7fd7e" providerId="ADAL" clId="{2EC04A7A-5A76-4F11-958F-A2FE1768C3F7}" dt="2024-05-06T08:19:21.855" v="96"/>
          <ac:spMkLst>
            <pc:docMk/>
            <pc:sldMk cId="3303548541" sldId="260"/>
            <ac:spMk id="7" creationId="{3E9898AC-58CB-4988-B6D9-C59226B705B9}"/>
          </ac:spMkLst>
        </pc:spChg>
        <pc:picChg chg="add mod ord">
          <ac:chgData name="Martina Machová" userId="a41bd98f-d47f-4344-8394-a3358ad7fd7e" providerId="ADAL" clId="{2EC04A7A-5A76-4F11-958F-A2FE1768C3F7}" dt="2024-05-06T08:20:07.835" v="99" actId="14100"/>
          <ac:picMkLst>
            <pc:docMk/>
            <pc:sldMk cId="3303548541" sldId="260"/>
            <ac:picMk id="9" creationId="{B869E6D5-6788-4297-A3C7-C45442C4D30A}"/>
          </ac:picMkLst>
        </pc:picChg>
      </pc:sldChg>
      <pc:sldChg chg="addSp delSp modSp mod">
        <pc:chgData name="Martina Machová" userId="a41bd98f-d47f-4344-8394-a3358ad7fd7e" providerId="ADAL" clId="{2EC04A7A-5A76-4F11-958F-A2FE1768C3F7}" dt="2024-05-06T09:39:56.436" v="2260" actId="478"/>
        <pc:sldMkLst>
          <pc:docMk/>
          <pc:sldMk cId="2048673417" sldId="261"/>
        </pc:sldMkLst>
        <pc:spChg chg="mod">
          <ac:chgData name="Martina Machová" userId="a41bd98f-d47f-4344-8394-a3358ad7fd7e" providerId="ADAL" clId="{2EC04A7A-5A76-4F11-958F-A2FE1768C3F7}" dt="2024-05-06T09:35:56.562" v="2154" actId="20577"/>
          <ac:spMkLst>
            <pc:docMk/>
            <pc:sldMk cId="2048673417" sldId="261"/>
            <ac:spMk id="2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35:42.637" v="2141" actId="27636"/>
          <ac:spMkLst>
            <pc:docMk/>
            <pc:sldMk cId="2048673417" sldId="261"/>
            <ac:spMk id="3" creationId="{00000000-0000-0000-0000-000000000000}"/>
          </ac:spMkLst>
        </pc:spChg>
        <pc:graphicFrameChg chg="del">
          <ac:chgData name="Martina Machová" userId="a41bd98f-d47f-4344-8394-a3358ad7fd7e" providerId="ADAL" clId="{2EC04A7A-5A76-4F11-958F-A2FE1768C3F7}" dt="2024-05-06T09:39:56.436" v="2260" actId="478"/>
          <ac:graphicFrameMkLst>
            <pc:docMk/>
            <pc:sldMk cId="2048673417" sldId="261"/>
            <ac:graphicFrameMk id="9" creationId="{00000000-0000-0000-0000-000000000000}"/>
          </ac:graphicFrameMkLst>
        </pc:graphicFrameChg>
        <pc:cxnChg chg="add mod">
          <ac:chgData name="Martina Machová" userId="a41bd98f-d47f-4344-8394-a3358ad7fd7e" providerId="ADAL" clId="{2EC04A7A-5A76-4F11-958F-A2FE1768C3F7}" dt="2024-05-06T09:35:20.325" v="2119" actId="1076"/>
          <ac:cxnSpMkLst>
            <pc:docMk/>
            <pc:sldMk cId="2048673417" sldId="261"/>
            <ac:cxnSpMk id="6" creationId="{59087C1A-3C32-419B-997E-4968170F32EF}"/>
          </ac:cxnSpMkLst>
        </pc:cxnChg>
      </pc:sldChg>
      <pc:sldChg chg="modSp mod ord">
        <pc:chgData name="Martina Machová" userId="a41bd98f-d47f-4344-8394-a3358ad7fd7e" providerId="ADAL" clId="{2EC04A7A-5A76-4F11-958F-A2FE1768C3F7}" dt="2024-05-13T07:51:09.492" v="2378" actId="20577"/>
        <pc:sldMkLst>
          <pc:docMk/>
          <pc:sldMk cId="3964944682" sldId="262"/>
        </pc:sldMkLst>
        <pc:spChg chg="mod">
          <ac:chgData name="Martina Machová" userId="a41bd98f-d47f-4344-8394-a3358ad7fd7e" providerId="ADAL" clId="{2EC04A7A-5A76-4F11-958F-A2FE1768C3F7}" dt="2024-05-13T07:02:41.190" v="2278" actId="20577"/>
          <ac:spMkLst>
            <pc:docMk/>
            <pc:sldMk cId="3964944682" sldId="262"/>
            <ac:spMk id="2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13T07:51:09.492" v="2378" actId="20577"/>
          <ac:spMkLst>
            <pc:docMk/>
            <pc:sldMk cId="3964944682" sldId="262"/>
            <ac:spMk id="3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10:47.002" v="1068" actId="6549"/>
          <ac:spMkLst>
            <pc:docMk/>
            <pc:sldMk cId="3964944682" sldId="262"/>
            <ac:spMk id="4" creationId="{00000000-0000-0000-0000-000000000000}"/>
          </ac:spMkLst>
        </pc:spChg>
      </pc:sldChg>
      <pc:sldChg chg="addSp modSp mod">
        <pc:chgData name="Martina Machová" userId="a41bd98f-d47f-4344-8394-a3358ad7fd7e" providerId="ADAL" clId="{2EC04A7A-5A76-4F11-958F-A2FE1768C3F7}" dt="2024-05-06T09:06:37.258" v="844" actId="1036"/>
        <pc:sldMkLst>
          <pc:docMk/>
          <pc:sldMk cId="835525622" sldId="263"/>
        </pc:sldMkLst>
        <pc:spChg chg="mod">
          <ac:chgData name="Martina Machová" userId="a41bd98f-d47f-4344-8394-a3358ad7fd7e" providerId="ADAL" clId="{2EC04A7A-5A76-4F11-958F-A2FE1768C3F7}" dt="2024-05-06T09:05:02.658" v="804" actId="20577"/>
          <ac:spMkLst>
            <pc:docMk/>
            <pc:sldMk cId="835525622" sldId="263"/>
            <ac:spMk id="2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05:20.122" v="818" actId="20577"/>
          <ac:spMkLst>
            <pc:docMk/>
            <pc:sldMk cId="835525622" sldId="263"/>
            <ac:spMk id="3" creationId="{00000000-0000-0000-0000-000000000000}"/>
          </ac:spMkLst>
        </pc:spChg>
        <pc:spChg chg="add mod">
          <ac:chgData name="Martina Machová" userId="a41bd98f-d47f-4344-8394-a3358ad7fd7e" providerId="ADAL" clId="{2EC04A7A-5A76-4F11-958F-A2FE1768C3F7}" dt="2024-05-06T09:06:32.294" v="828" actId="164"/>
          <ac:spMkLst>
            <pc:docMk/>
            <pc:sldMk cId="835525622" sldId="263"/>
            <ac:spMk id="7" creationId="{5051A19A-0DED-43F7-9F1F-9B84DCEFF44B}"/>
          </ac:spMkLst>
        </pc:spChg>
        <pc:grpChg chg="add mod">
          <ac:chgData name="Martina Machová" userId="a41bd98f-d47f-4344-8394-a3358ad7fd7e" providerId="ADAL" clId="{2EC04A7A-5A76-4F11-958F-A2FE1768C3F7}" dt="2024-05-06T09:06:37.258" v="844" actId="1036"/>
          <ac:grpSpMkLst>
            <pc:docMk/>
            <pc:sldMk cId="835525622" sldId="263"/>
            <ac:grpSpMk id="8" creationId="{EE9C475F-47B0-44D6-8F68-91C860CEDF40}"/>
          </ac:grpSpMkLst>
        </pc:grpChg>
        <pc:picChg chg="add mod">
          <ac:chgData name="Martina Machová" userId="a41bd98f-d47f-4344-8394-a3358ad7fd7e" providerId="ADAL" clId="{2EC04A7A-5A76-4F11-958F-A2FE1768C3F7}" dt="2024-05-06T09:06:32.294" v="828" actId="164"/>
          <ac:picMkLst>
            <pc:docMk/>
            <pc:sldMk cId="835525622" sldId="263"/>
            <ac:picMk id="6" creationId="{36B088E6-20A9-430F-AF23-970EBD7AD665}"/>
          </ac:picMkLst>
        </pc:picChg>
      </pc:sldChg>
      <pc:sldChg chg="modSp mod">
        <pc:chgData name="Martina Machová" userId="a41bd98f-d47f-4344-8394-a3358ad7fd7e" providerId="ADAL" clId="{2EC04A7A-5A76-4F11-958F-A2FE1768C3F7}" dt="2024-05-06T09:41:29.340" v="2266" actId="404"/>
        <pc:sldMkLst>
          <pc:docMk/>
          <pc:sldMk cId="852208743" sldId="264"/>
        </pc:sldMkLst>
        <pc:spChg chg="mod">
          <ac:chgData name="Martina Machová" userId="a41bd98f-d47f-4344-8394-a3358ad7fd7e" providerId="ADAL" clId="{2EC04A7A-5A76-4F11-958F-A2FE1768C3F7}" dt="2024-05-06T09:06:54.682" v="855" actId="20577"/>
          <ac:spMkLst>
            <pc:docMk/>
            <pc:sldMk cId="852208743" sldId="264"/>
            <ac:spMk id="2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41:29.340" v="2266" actId="404"/>
          <ac:spMkLst>
            <pc:docMk/>
            <pc:sldMk cId="852208743" sldId="264"/>
            <ac:spMk id="3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10:03.233" v="1066" actId="6549"/>
          <ac:spMkLst>
            <pc:docMk/>
            <pc:sldMk cId="852208743" sldId="264"/>
            <ac:spMk id="4" creationId="{00000000-0000-0000-0000-000000000000}"/>
          </ac:spMkLst>
        </pc:spChg>
      </pc:sldChg>
      <pc:sldChg chg="modSp mod">
        <pc:chgData name="Martina Machová" userId="a41bd98f-d47f-4344-8394-a3358ad7fd7e" providerId="ADAL" clId="{2EC04A7A-5A76-4F11-958F-A2FE1768C3F7}" dt="2024-05-06T09:26:46.003" v="1751" actId="114"/>
        <pc:sldMkLst>
          <pc:docMk/>
          <pc:sldMk cId="1999661007" sldId="265"/>
        </pc:sldMkLst>
        <pc:spChg chg="mod">
          <ac:chgData name="Martina Machová" userId="a41bd98f-d47f-4344-8394-a3358ad7fd7e" providerId="ADAL" clId="{2EC04A7A-5A76-4F11-958F-A2FE1768C3F7}" dt="2024-05-06T09:15:35.905" v="1336" actId="20577"/>
          <ac:spMkLst>
            <pc:docMk/>
            <pc:sldMk cId="1999661007" sldId="265"/>
            <ac:spMk id="2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26:46.003" v="1751" actId="114"/>
          <ac:spMkLst>
            <pc:docMk/>
            <pc:sldMk cId="1999661007" sldId="265"/>
            <ac:spMk id="3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11:02.419" v="1070" actId="6549"/>
          <ac:spMkLst>
            <pc:docMk/>
            <pc:sldMk cId="1999661007" sldId="265"/>
            <ac:spMk id="4" creationId="{00000000-0000-0000-0000-000000000000}"/>
          </ac:spMkLst>
        </pc:spChg>
      </pc:sldChg>
      <pc:sldChg chg="modSp mod">
        <pc:chgData name="Martina Machová" userId="a41bd98f-d47f-4344-8394-a3358ad7fd7e" providerId="ADAL" clId="{2EC04A7A-5A76-4F11-958F-A2FE1768C3F7}" dt="2024-05-06T09:30:06.004" v="1921" actId="255"/>
        <pc:sldMkLst>
          <pc:docMk/>
          <pc:sldMk cId="1446453722" sldId="266"/>
        </pc:sldMkLst>
        <pc:spChg chg="mod">
          <ac:chgData name="Martina Machová" userId="a41bd98f-d47f-4344-8394-a3358ad7fd7e" providerId="ADAL" clId="{2EC04A7A-5A76-4F11-958F-A2FE1768C3F7}" dt="2024-05-06T09:27:44.488" v="1816" actId="20577"/>
          <ac:spMkLst>
            <pc:docMk/>
            <pc:sldMk cId="1446453722" sldId="266"/>
            <ac:spMk id="2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11:05.130" v="1071" actId="6549"/>
          <ac:spMkLst>
            <pc:docMk/>
            <pc:sldMk cId="1446453722" sldId="266"/>
            <ac:spMk id="4" creationId="{00000000-0000-0000-0000-000000000000}"/>
          </ac:spMkLst>
        </pc:spChg>
        <pc:spChg chg="mod">
          <ac:chgData name="Martina Machová" userId="a41bd98f-d47f-4344-8394-a3358ad7fd7e" providerId="ADAL" clId="{2EC04A7A-5A76-4F11-958F-A2FE1768C3F7}" dt="2024-05-06T09:30:06.004" v="1921" actId="255"/>
          <ac:spMkLst>
            <pc:docMk/>
            <pc:sldMk cId="1446453722" sldId="266"/>
            <ac:spMk id="5" creationId="{00000000-0000-0000-0000-000000000000}"/>
          </ac:spMkLst>
        </pc:spChg>
      </pc:sldChg>
      <pc:sldChg chg="del">
        <pc:chgData name="Martina Machová" userId="a41bd98f-d47f-4344-8394-a3358ad7fd7e" providerId="ADAL" clId="{2EC04A7A-5A76-4F11-958F-A2FE1768C3F7}" dt="2024-05-06T09:43:21.865" v="2267" actId="47"/>
        <pc:sldMkLst>
          <pc:docMk/>
          <pc:sldMk cId="4023868623" sldId="268"/>
        </pc:sldMkLst>
      </pc:sldChg>
      <pc:sldChg chg="add">
        <pc:chgData name="Martina Machová" userId="a41bd98f-d47f-4344-8394-a3358ad7fd7e" providerId="ADAL" clId="{2EC04A7A-5A76-4F11-958F-A2FE1768C3F7}" dt="2024-05-06T09:27:24.885" v="1759"/>
        <pc:sldMkLst>
          <pc:docMk/>
          <pc:sldMk cId="2951642905" sldId="269"/>
        </pc:sldMkLst>
      </pc:sldChg>
      <pc:sldChg chg="add">
        <pc:chgData name="Martina Machová" userId="a41bd98f-d47f-4344-8394-a3358ad7fd7e" providerId="ADAL" clId="{2EC04A7A-5A76-4F11-958F-A2FE1768C3F7}" dt="2024-05-13T07:01:45.313" v="2268"/>
        <pc:sldMkLst>
          <pc:docMk/>
          <pc:sldMk cId="984370677" sldId="270"/>
        </pc:sldMkLst>
      </pc:sldChg>
      <pc:sldChg chg="add del">
        <pc:chgData name="Martina Machová" userId="a41bd98f-d47f-4344-8394-a3358ad7fd7e" providerId="ADAL" clId="{2EC04A7A-5A76-4F11-958F-A2FE1768C3F7}" dt="2024-05-13T07:02:15.809" v="2272"/>
        <pc:sldMkLst>
          <pc:docMk/>
          <pc:sldMk cId="2020395478" sldId="271"/>
        </pc:sldMkLst>
      </pc:sldChg>
      <pc:sldChg chg="add del">
        <pc:chgData name="Martina Machová" userId="a41bd98f-d47f-4344-8394-a3358ad7fd7e" providerId="ADAL" clId="{2EC04A7A-5A76-4F11-958F-A2FE1768C3F7}" dt="2024-05-13T07:02:05.055" v="2270"/>
        <pc:sldMkLst>
          <pc:docMk/>
          <pc:sldMk cId="2530101335" sldId="271"/>
        </pc:sldMkLst>
      </pc:sldChg>
      <pc:sldMasterChg chg="modSldLayout">
        <pc:chgData name="Martina Machová" userId="a41bd98f-d47f-4344-8394-a3358ad7fd7e" providerId="ADAL" clId="{2EC04A7A-5A76-4F11-958F-A2FE1768C3F7}" dt="2024-05-06T09:10:31.596" v="1067" actId="6549"/>
        <pc:sldMasterMkLst>
          <pc:docMk/>
          <pc:sldMasterMk cId="3410966323" sldId="2147483669"/>
        </pc:sldMasterMkLst>
        <pc:sldLayoutChg chg="modSp mod">
          <pc:chgData name="Martina Machová" userId="a41bd98f-d47f-4344-8394-a3358ad7fd7e" providerId="ADAL" clId="{2EC04A7A-5A76-4F11-958F-A2FE1768C3F7}" dt="2024-05-06T09:10:31.596" v="1067" actId="6549"/>
          <pc:sldLayoutMkLst>
            <pc:docMk/>
            <pc:sldMasterMk cId="3410966323" sldId="2147483669"/>
            <pc:sldLayoutMk cId="2203352950" sldId="2147483670"/>
          </pc:sldLayoutMkLst>
          <pc:spChg chg="mod">
            <ac:chgData name="Martina Machová" userId="a41bd98f-d47f-4344-8394-a3358ad7fd7e" providerId="ADAL" clId="{2EC04A7A-5A76-4F11-958F-A2FE1768C3F7}" dt="2024-05-06T09:10:31.596" v="1067" actId="6549"/>
            <ac:spMkLst>
              <pc:docMk/>
              <pc:sldMasterMk cId="3410966323" sldId="2147483669"/>
              <pc:sldLayoutMk cId="2203352950" sldId="2147483670"/>
              <ac:spMk id="6" creationId="{E92F49C3-090D-4190-9CE2-36066030CB2B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C7-4401-905E-A72EA74259B0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14-4921-8343-D89886C95A3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14-4921-8343-D89886C95A30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14-4921-8343-D89886C95A30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8-46D1-B2F1-B76DBFE9E6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8-46D1-B2F1-B76DBFE9E6A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8-46D1-B2F1-B76DBFE9E6A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7-4401-905E-A72EA74259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7-4401-905E-A72EA74259B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7-4401-905E-A72EA74259B0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7-4401-905E-A72EA742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6E350-4BDD-4FCB-8258-4EF043EEA819}" type="datetimeFigureOut">
              <a:rPr lang="cs-CZ" smtClean="0"/>
              <a:pPr/>
              <a:t>13.05.2024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9837-4F65-46BC-8BC9-520D15CBB7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14E4591A-538B-4043-856D-8D2E3FEA0D5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EB6608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123DE3FF-4979-4D58-9D44-FB923261F969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EA489E5-D0AA-4010-9E64-F1F55EBCDC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332436B3-8FB8-499D-9CB4-171E2F353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17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7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80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2CFF3E3-BFCF-4550-86A1-C1FA2629A69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712455266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8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35436704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07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5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5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6276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3446" y="613795"/>
            <a:ext cx="5376597" cy="6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 descr="f2_Kruhy.wm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351063" y="977290"/>
            <a:ext cx="7840980" cy="588073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94517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68-0077-4CCB-B164-9FA512971226}" type="datetime1">
              <a:rPr lang="cs-CZ" smtClean="0"/>
              <a:pPr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29657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EFFB-2865-4030-ADE1-6700F9F941AB}" type="datetime1">
              <a:rPr lang="cs-CZ" smtClean="0"/>
              <a:pPr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75726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F51D-F376-441B-AB77-E50ABD11AC85}" type="datetime1">
              <a:rPr lang="cs-CZ" smtClean="0"/>
              <a:pPr/>
              <a:t>13.05.2024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437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65900829-F3A0-40AE-B0BD-030A8F391BE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FFD2B3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D3F1AEEE-B5D8-4CE8-9E53-874C6112051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C1B3F17-1BFC-49FE-A1FF-C451C36EAC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F201D404-B531-4890-9B52-2EB63C8BE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32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35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3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88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8.png"/><Relationship Id="rId18" Type="http://schemas.openxmlformats.org/officeDocument/2006/relationships/image" Target="../media/image13.sv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sv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9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0E6096B1-4ED0-472A-920D-A30C4C6A4D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BC74-7800-466B-AE00-370A81429029}" type="datetime1">
              <a:rPr lang="cs-CZ" smtClean="0"/>
              <a:pPr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68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18C7C989-7D24-4641-A050-2AFDA710C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2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D2B3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54ABABBB-0D42-4E76-A580-22104DDBD1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5228"/>
            <a:ext cx="12192000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C3C96F1C-523D-4FB8-87E3-33205785B2F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31758" y="358392"/>
            <a:ext cx="202407" cy="202407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1B8A93C5-2E6F-4F19-8CDD-1897F85C10E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338338" y="358392"/>
            <a:ext cx="202407" cy="202407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13.05.2024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/>
        </p:nvSpPr>
        <p:spPr>
          <a:xfrm>
            <a:off x="9117808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fmv.vse.cz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/>
        </p:nvSpPr>
        <p:spPr>
          <a:xfrm>
            <a:off x="10535252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fmvvse</a:t>
            </a:r>
            <a:endParaRPr lang="cs-CZ" sz="1600" dirty="0">
              <a:solidFill>
                <a:srgbClr val="EB66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96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EB660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machova@vse.cz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fmv.vse.cz/studijni-informace/doktorske-studium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eda.vse.cz/wp-content/uploads/page/105/Programy-doktorskeho-studia-na-2024_25.pd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mv.vse.cz/doktorske-studium/prijimaci-rizeni-na-doktorske-studium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mv.vse.cz/doktorske-studium/prijimaci-rizeni-na-doktorske-studiu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cap="all" dirty="0"/>
              <a:t>Informace pro zájemce o doktorské studium na </a:t>
            </a:r>
            <a:r>
              <a:rPr lang="cs-CZ" b="1" cap="all" dirty="0" err="1"/>
              <a:t>fmv</a:t>
            </a:r>
            <a:endParaRPr lang="cs-CZ" b="1" cap="all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3B0933F7-7A17-454C-B276-3CB649C54E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Studijní referentka pro doktorské studium</a:t>
            </a:r>
            <a:endParaRPr lang="en-US" sz="28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Ing. Martina Machová</a:t>
            </a:r>
          </a:p>
          <a:p>
            <a:r>
              <a:rPr lang="cs-CZ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martina.machova</a:t>
            </a:r>
            <a:r>
              <a:rPr lang="cs-CZ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@vse.cz</a:t>
            </a:r>
            <a:endParaRPr lang="cs-CZ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1F497D"/>
                </a:solidFill>
              </a:rPr>
              <a:t>Úřední hodiny pondělí, středa, čtvrtek – NB 209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45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Otázky?</a:t>
            </a:r>
            <a:endParaRPr lang="en-US" sz="28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64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Děkuji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pozornost</a:t>
            </a:r>
            <a:r>
              <a:rPr lang="en-US" b="1" dirty="0"/>
              <a:t>!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48813" y="6356350"/>
            <a:ext cx="2643187" cy="365125"/>
          </a:xfrm>
        </p:spPr>
        <p:txBody>
          <a:bodyPr/>
          <a:lstStyle/>
          <a:p>
            <a:fld id="{195B43AD-B776-4FBA-B324-CCB161653B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69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Studijní programy doktorského studia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fmv.vse.cz – Studenti – Doktorské studium</a:t>
            </a:r>
            <a:endParaRPr lang="cs-CZ" sz="2800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sz="28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https://fmv.vse.cz/studijni-informace/doktorske-studium/</a:t>
            </a:r>
            <a:r>
              <a:rPr lang="cs-CZ" sz="2800" dirty="0"/>
              <a:t> </a:t>
            </a:r>
          </a:p>
          <a:p>
            <a:endParaRPr lang="cs-CZ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004CF9-19E4-406F-AF2A-407CD4C6E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75" y="3034574"/>
            <a:ext cx="4935613" cy="272340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AA49608-D1A5-4DAB-8E89-CF17CD53B4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3632" y="4069168"/>
            <a:ext cx="3792615" cy="2297806"/>
          </a:xfrm>
          <a:prstGeom prst="rect">
            <a:avLst/>
          </a:prstGeom>
          <a:ln w="22225">
            <a:solidFill>
              <a:schemeClr val="accent1"/>
            </a:solidFill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A701A79-5BDA-4702-AC8B-965E7B5457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7888" y="4199049"/>
            <a:ext cx="6888941" cy="3117869"/>
          </a:xfrm>
          <a:prstGeom prst="rect">
            <a:avLst/>
          </a:prstGeom>
          <a:ln w="2222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077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b="1" dirty="0"/>
              <a:t>Programy doktorského studia a předměty dle stud. programů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hlinkClick r:id="rId2" tooltip="https://veda.vse.cz/wp-content/uploads/page/105/programy-doktorskeho-studia-na-2024_25.pdf"/>
              </a:rPr>
              <a:t>https://veda.vse.cz/wp-content/uploads/page/105/Programy-doktorskeho-studia-na-2024_25.pdf</a:t>
            </a:r>
            <a:endParaRPr lang="pl-PL" dirty="0"/>
          </a:p>
          <a:p>
            <a:r>
              <a:rPr lang="pl-PL" dirty="0"/>
              <a:t>FMV – str. </a:t>
            </a:r>
            <a:r>
              <a:rPr lang="pl-PL"/>
              <a:t>11</a:t>
            </a:r>
          </a:p>
          <a:p>
            <a:endParaRPr lang="pl-PL" dirty="0"/>
          </a:p>
          <a:p>
            <a:r>
              <a:rPr lang="pl-PL" dirty="0"/>
              <a:t>MEV (ek.vztahy) – str. 13</a:t>
            </a:r>
          </a:p>
          <a:p>
            <a:r>
              <a:rPr lang="pl-PL" dirty="0"/>
              <a:t>MSD (diplomacie) – str. 15</a:t>
            </a:r>
          </a:p>
          <a:p>
            <a:r>
              <a:rPr lang="pl-PL" dirty="0"/>
              <a:t>MHP (právo) – str.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4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Atributy studia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Doba trvání studia: 4 roky, max. </a:t>
            </a:r>
            <a:r>
              <a:rPr lang="cs-CZ" dirty="0"/>
              <a:t>5 let</a:t>
            </a:r>
            <a:endParaRPr lang="en-US" sz="2800" dirty="0"/>
          </a:p>
          <a:p>
            <a:r>
              <a:rPr lang="cs-CZ" sz="2800" dirty="0"/>
              <a:t>Jazyk studia: </a:t>
            </a:r>
          </a:p>
          <a:p>
            <a:pPr lvl="1"/>
            <a:r>
              <a:rPr lang="cs-CZ" dirty="0"/>
              <a:t>český (předměty v ČJ i AJ; disertace v ČJ (AJ))</a:t>
            </a:r>
          </a:p>
          <a:p>
            <a:pPr lvl="1"/>
            <a:r>
              <a:rPr lang="cs-CZ" dirty="0"/>
              <a:t>anglický (školné)</a:t>
            </a:r>
            <a:endParaRPr lang="en-US" dirty="0"/>
          </a:p>
          <a:p>
            <a:r>
              <a:rPr lang="cs-CZ" sz="2800" dirty="0"/>
              <a:t>Forma studia: </a:t>
            </a:r>
          </a:p>
          <a:p>
            <a:pPr lvl="1"/>
            <a:r>
              <a:rPr lang="cs-CZ" dirty="0"/>
              <a:t>prezenční (stipendium, výuka)</a:t>
            </a:r>
          </a:p>
          <a:p>
            <a:pPr lvl="1"/>
            <a:r>
              <a:rPr lang="cs-CZ" dirty="0"/>
              <a:t>kombinovaná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37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Průběh studia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B869E6D5-6788-4297-A3C7-C45442C4D3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408" y="1654180"/>
            <a:ext cx="10278011" cy="4871164"/>
          </a:xfrm>
        </p:spPr>
      </p:pic>
    </p:spTree>
    <p:extLst>
      <p:ext uri="{BB962C8B-B14F-4D97-AF65-F5344CB8AC3E}">
        <p14:creationId xmlns:p14="http://schemas.microsoft.com/office/powerpoint/2010/main" val="330354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Průběh studia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4050"/>
            <a:ext cx="10802416" cy="444292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1.</a:t>
            </a:r>
            <a:r>
              <a:rPr lang="cs-CZ" sz="2800" dirty="0"/>
              <a:t>-2. ročník: studium předmětů dle studijního programu – specializa</a:t>
            </a:r>
            <a:r>
              <a:rPr lang="cs-CZ" dirty="0"/>
              <a:t>ce</a:t>
            </a:r>
            <a:endParaRPr lang="cs-CZ" sz="2800" dirty="0"/>
          </a:p>
          <a:p>
            <a:r>
              <a:rPr lang="cs-CZ" dirty="0"/>
              <a:t>3. ročník: státní doktorská zkouška</a:t>
            </a:r>
          </a:p>
          <a:p>
            <a:r>
              <a:rPr lang="cs-CZ" sz="2800" dirty="0"/>
              <a:t>4. ročník: malá obhajoba</a:t>
            </a:r>
          </a:p>
          <a:p>
            <a:r>
              <a:rPr lang="cs-CZ" dirty="0"/>
              <a:t>5. ročník: závěrečná obhajoba disertační práce</a:t>
            </a:r>
            <a:endParaRPr lang="en-US" sz="2800" dirty="0"/>
          </a:p>
          <a:p>
            <a:r>
              <a:rPr lang="cs-CZ" dirty="0"/>
              <a:t>průběžně: disertační práce</a:t>
            </a:r>
          </a:p>
          <a:p>
            <a:r>
              <a:rPr lang="cs-CZ" dirty="0"/>
              <a:t>p</a:t>
            </a:r>
            <a:r>
              <a:rPr lang="cs-CZ" sz="2800" dirty="0"/>
              <a:t>růběžně: publikační činnost</a:t>
            </a:r>
            <a:endParaRPr lang="en-US" sz="2800" dirty="0"/>
          </a:p>
          <a:p>
            <a:r>
              <a:rPr lang="cs-CZ" sz="2800" dirty="0"/>
              <a:t>během studia: zahraniční stáž (min. 1 měsíc)</a:t>
            </a:r>
          </a:p>
          <a:p>
            <a:r>
              <a:rPr lang="cs-CZ" dirty="0"/>
              <a:t>výuka (prezenční – </a:t>
            </a:r>
            <a:r>
              <a:rPr lang="cs-CZ" dirty="0" err="1"/>
              <a:t>pov</a:t>
            </a:r>
            <a:r>
              <a:rPr lang="cs-CZ" dirty="0"/>
              <a:t>., kombinované – dohoda s katedrou)</a:t>
            </a:r>
          </a:p>
          <a:p>
            <a:r>
              <a:rPr lang="cs-CZ" dirty="0"/>
              <a:t>účast na vědeckých projektech a konferencích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6</a:t>
            </a:fld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9087C1A-3C32-419B-997E-4968170F32EF}"/>
              </a:ext>
            </a:extLst>
          </p:cNvPr>
          <p:cNvCxnSpPr>
            <a:cxnSpLocks/>
          </p:cNvCxnSpPr>
          <p:nvPr/>
        </p:nvCxnSpPr>
        <p:spPr>
          <a:xfrm>
            <a:off x="1631504" y="3861048"/>
            <a:ext cx="868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67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Zájemci o studium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</a:t>
            </a:r>
            <a:r>
              <a:rPr lang="cs-CZ" sz="2800" dirty="0"/>
              <a:t>mv.vse.cz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7</a:t>
            </a:fld>
            <a:endParaRPr lang="cs-CZ"/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EE9C475F-47B0-44D6-8F68-91C860CEDF40}"/>
              </a:ext>
            </a:extLst>
          </p:cNvPr>
          <p:cNvGrpSpPr/>
          <p:nvPr/>
        </p:nvGrpSpPr>
        <p:grpSpPr>
          <a:xfrm>
            <a:off x="318281" y="2527292"/>
            <a:ext cx="11555438" cy="4358092"/>
            <a:chOff x="318281" y="1399892"/>
            <a:chExt cx="11555438" cy="4358092"/>
          </a:xfrm>
        </p:grpSpPr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36B088E6-20A9-430F-AF23-970EBD7AD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8281" y="1399892"/>
              <a:ext cx="11555438" cy="4058216"/>
            </a:xfrm>
            <a:prstGeom prst="rect">
              <a:avLst/>
            </a:prstGeom>
          </p:spPr>
        </p:pic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5051A19A-0DED-43F7-9F1F-9B84DCEFF44B}"/>
                </a:ext>
              </a:extLst>
            </p:cNvPr>
            <p:cNvSpPr/>
            <p:nvPr/>
          </p:nvSpPr>
          <p:spPr>
            <a:xfrm>
              <a:off x="7176119" y="2420888"/>
              <a:ext cx="4034805" cy="3337096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3552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Přihlášky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4050"/>
            <a:ext cx="10730408" cy="4442924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>
                <a:hlinkClick r:id="rId2"/>
              </a:rPr>
              <a:t>https://fmv.vse.cz/doktorske-studium/prijimaci-rizeni-na-doktorske-studium/</a:t>
            </a:r>
            <a:r>
              <a:rPr lang="cs-CZ" sz="2600" dirty="0"/>
              <a:t> </a:t>
            </a:r>
            <a:r>
              <a:rPr lang="cs-CZ" sz="2200" dirty="0"/>
              <a:t>- elektronicky</a:t>
            </a:r>
          </a:p>
          <a:p>
            <a:pPr lvl="1"/>
            <a:r>
              <a:rPr lang="cs-CZ" dirty="0"/>
              <a:t>Přihláška</a:t>
            </a:r>
          </a:p>
          <a:p>
            <a:pPr lvl="1"/>
            <a:r>
              <a:rPr lang="cs-CZ" dirty="0"/>
              <a:t>Dodatek</a:t>
            </a:r>
          </a:p>
          <a:p>
            <a:pPr lvl="1"/>
            <a:r>
              <a:rPr lang="cs-CZ" dirty="0"/>
              <a:t>Prohlášení o předchozích studiích</a:t>
            </a:r>
          </a:p>
          <a:p>
            <a:pPr lvl="1"/>
            <a:r>
              <a:rPr lang="cs-CZ" dirty="0"/>
              <a:t>Seznam vlastních odborných publikací (anotace, příp. posudky)</a:t>
            </a:r>
          </a:p>
          <a:p>
            <a:pPr lvl="1"/>
            <a:r>
              <a:rPr lang="cs-CZ" dirty="0"/>
              <a:t>Ověřená kopie diplomu a dodatku (ne absolventi VŠE)</a:t>
            </a:r>
          </a:p>
          <a:p>
            <a:pPr lvl="1"/>
            <a:r>
              <a:rPr lang="cs-CZ" dirty="0"/>
              <a:t>Zaměření disertačního projektu (cca 5 stran A4, česky/slovensky – české stud., anglicky – studium v angličtině), uvedení školitele</a:t>
            </a:r>
          </a:p>
          <a:p>
            <a:pPr marL="914400" lvl="2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itillium Web" panose="00000500000000000000" pitchFamily="2" charset="-18"/>
              </a:rPr>
              <a:t>Zaměření disertační práce zpracované formou vědecké eseje s představou o cíli, struktuře a přínosu je zapotřebí doplnit podrobným seznamem prostudované domácí a zahraniční literatury, pojednávající o dané problematice. </a:t>
            </a:r>
            <a:r>
              <a:rPr lang="cs-CZ" b="1" i="0" dirty="0">
                <a:solidFill>
                  <a:srgbClr val="000000"/>
                </a:solidFill>
                <a:effectLst/>
                <a:latin typeface="Titillium Web" panose="00000500000000000000" pitchFamily="2" charset="-18"/>
              </a:rPr>
              <a:t>Uchazeč rovněž uvede jméno docenta či profesora fakulty, s nímž předem konzultoval zaměření zamýšleného tématu disertační práce</a:t>
            </a:r>
            <a:r>
              <a:rPr lang="cs-CZ" b="0" i="0" dirty="0">
                <a:solidFill>
                  <a:srgbClr val="000000"/>
                </a:solidFill>
                <a:effectLst/>
                <a:latin typeface="Titillium Web" panose="00000500000000000000" pitchFamily="2" charset="-18"/>
              </a:rPr>
              <a:t>.</a:t>
            </a:r>
            <a:endParaRPr lang="cs-CZ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20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Přijímací zkoušky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4050"/>
            <a:ext cx="10442376" cy="4442924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20. června 2024 (náhradní termín 12. září 2024)</a:t>
            </a:r>
          </a:p>
          <a:p>
            <a:r>
              <a:rPr lang="cs-CZ" sz="2800" dirty="0"/>
              <a:t>Zkouška:</a:t>
            </a:r>
          </a:p>
          <a:p>
            <a:pPr lvl="1"/>
            <a:r>
              <a:rPr lang="cs-CZ" b="1" dirty="0"/>
              <a:t>odborná</a:t>
            </a:r>
            <a:r>
              <a:rPr lang="cs-CZ" dirty="0"/>
              <a:t> – rozprava k vybranému oboru studia (zájem, znalosti, motivace, připravenost </a:t>
            </a:r>
          </a:p>
          <a:p>
            <a:pPr lvl="1"/>
            <a:r>
              <a:rPr lang="cs-CZ" b="1" dirty="0"/>
              <a:t>jazyková</a:t>
            </a:r>
            <a:r>
              <a:rPr lang="cs-CZ" dirty="0"/>
              <a:t>:</a:t>
            </a:r>
          </a:p>
          <a:p>
            <a:pPr lvl="2"/>
            <a:r>
              <a:rPr lang="cs-CZ" sz="2400" dirty="0"/>
              <a:t>AJ </a:t>
            </a:r>
            <a:r>
              <a:rPr lang="cs-CZ" sz="1400" dirty="0"/>
              <a:t>(všichni) </a:t>
            </a:r>
            <a:r>
              <a:rPr lang="cs-CZ" sz="2400" dirty="0"/>
              <a:t>– četba textu (15 - 20 ř.), sumarizace obsahu, příp. překlad</a:t>
            </a:r>
          </a:p>
          <a:p>
            <a:pPr lvl="2"/>
            <a:r>
              <a:rPr lang="cs-CZ" sz="2400" dirty="0"/>
              <a:t>ČJ – cizinci v českém stud. programu</a:t>
            </a:r>
          </a:p>
          <a:p>
            <a:r>
              <a:rPr lang="cs-CZ" sz="3200" dirty="0"/>
              <a:t>Okruhy témat pro přijímací řízení </a:t>
            </a:r>
          </a:p>
          <a:p>
            <a:pPr lvl="1"/>
            <a:r>
              <a:rPr lang="en-US" sz="2600" dirty="0">
                <a:hlinkClick r:id="rId2"/>
              </a:rPr>
              <a:t>https://fmv.vse.cz/doktorske-studium/prijimaci-rizeni-na-doktorske-studium/</a:t>
            </a:r>
            <a:r>
              <a:rPr lang="cs-CZ" sz="2600" dirty="0"/>
              <a:t>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66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CZ_16_9.potx" id="{EDDB57AE-F058-4059-94FE-750F7AFFF476}" vid="{C3980C4C-AAA9-474B-B7A8-C2B33175A50A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CZ_16_9.potx" id="{EDDB57AE-F058-4059-94FE-750F7AFFF476}" vid="{A025681B-C00F-40E8-A6D5-6538CDFE4083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CZ_16_9.potx" id="{EDDB57AE-F058-4059-94FE-750F7AFFF476}" vid="{E4044AD8-50B0-4375-8128-D89F7D8FE137}"/>
    </a:ext>
  </a:ext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A49E74E22812428EC930E5E7AB4947" ma:contentTypeVersion="18" ma:contentTypeDescription="Vytvoří nový dokument" ma:contentTypeScope="" ma:versionID="8e61f18f013c6367d78b71acce6046e1">
  <xsd:schema xmlns:xsd="http://www.w3.org/2001/XMLSchema" xmlns:xs="http://www.w3.org/2001/XMLSchema" xmlns:p="http://schemas.microsoft.com/office/2006/metadata/properties" xmlns:ns2="0b332833-3eb2-4f25-b484-7145ea2bd3b4" xmlns:ns3="ddb38ff7-15d1-4058-9085-7fadb986d426" targetNamespace="http://schemas.microsoft.com/office/2006/metadata/properties" ma:root="true" ma:fieldsID="504d5bd0a2d72f2c7ea8c69099df06d8" ns2:_="" ns3:_="">
    <xsd:import namespace="0b332833-3eb2-4f25-b484-7145ea2bd3b4"/>
    <xsd:import namespace="ddb38ff7-15d1-4058-9085-7fadb986d426"/>
    <xsd:element name="properties">
      <xsd:complexType>
        <xsd:sequence>
          <xsd:element name="documentManagement">
            <xsd:complexType>
              <xsd:all>
                <xsd:element ref="ns2:Pořadí" minOccurs="0"/>
                <xsd:element ref="ns3:MediaServiceMetadata" minOccurs="0"/>
                <xsd:element ref="ns3:MediaServiceFastMetadata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Datumjedn_x00e1_n_x00ed_" minOccurs="0"/>
                <xsd:element ref="ns3:MediaServiceDateTaken" minOccurs="0"/>
                <xsd:element ref="ns3:MediaLengthInSeconds" minOccurs="0"/>
                <xsd:element ref="ns3:MediaServiceSearchProperties" minOccurs="0"/>
                <xsd:element ref="ns3:MediaServiceObjectDetectorVersion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332833-3eb2-4f25-b484-7145ea2bd3b4" elementFormDefault="qualified">
    <xsd:import namespace="http://schemas.microsoft.com/office/2006/documentManagement/types"/>
    <xsd:import namespace="http://schemas.microsoft.com/office/infopath/2007/PartnerControls"/>
    <xsd:element name="Pořadí" ma:index="8" nillable="true" ma:displayName="Pořadí" ma:internalName="Po_x0159_ad_x00ed_">
      <xsd:simpleType>
        <xsd:restriction base="dms:Number"/>
      </xsd:simpleType>
    </xsd:element>
    <xsd:element name="TaxCatchAll" ma:index="18" nillable="true" ma:displayName="Taxonomy Catch All Column" ma:hidden="true" ma:list="{20110698-22dd-4bef-8369-beca2131488c}" ma:internalName="TaxCatchAll" ma:showField="CatchAllData" ma:web="0b332833-3eb2-4f25-b484-7145ea2bd3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38ff7-15d1-4058-9085-7fadb986d4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Značky obrázků" ma:readOnly="false" ma:fieldId="{5cf76f15-5ced-4ddc-b409-7134ff3c332f}" ma:taxonomyMulti="true" ma:sspId="babb5542-b20f-476f-b885-dfe2db7716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umjedn_x00e1_n_x00ed_" ma:index="19" nillable="true" ma:displayName="Datum jednání" ma:format="DateTime" ma:internalName="Datumjedn_x00e1_n_x00ed_">
      <xsd:simpleType>
        <xsd:restriction base="dms:DateTime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řadí xmlns="0b332833-3eb2-4f25-b484-7145ea2bd3b4" xsi:nil="true"/>
    <TaxCatchAll xmlns="0b332833-3eb2-4f25-b484-7145ea2bd3b4" xsi:nil="true"/>
    <lcf76f155ced4ddcb4097134ff3c332f xmlns="ddb38ff7-15d1-4058-9085-7fadb986d426">
      <Terms xmlns="http://schemas.microsoft.com/office/infopath/2007/PartnerControls"/>
    </lcf76f155ced4ddcb4097134ff3c332f>
    <Datumjedn_x00e1_n_x00ed_ xmlns="ddb38ff7-15d1-4058-9085-7fadb986d426" xsi:nil="true"/>
  </documentManagement>
</p:properties>
</file>

<file path=customXml/itemProps1.xml><?xml version="1.0" encoding="utf-8"?>
<ds:datastoreItem xmlns:ds="http://schemas.openxmlformats.org/officeDocument/2006/customXml" ds:itemID="{21E03A20-9A2A-4DDB-93A1-D6E1B12BF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332833-3eb2-4f25-b484-7145ea2bd3b4"/>
    <ds:schemaRef ds:uri="ddb38ff7-15d1-4058-9085-7fadb986d4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4501B0-4157-4A4D-A8F6-9B76A9C481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73801B-E4C8-4826-8837-6BEBE87F4152}">
  <ds:schemaRefs>
    <ds:schemaRef ds:uri="0b332833-3eb2-4f25-b484-7145ea2bd3b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d16d59c-ef83-45dc-81e0-d7d2909c4619"/>
    <ds:schemaRef ds:uri="http://purl.org/dc/terms/"/>
    <ds:schemaRef ds:uri="http://schemas.openxmlformats.org/package/2006/metadata/core-properties"/>
    <ds:schemaRef ds:uri="http://www.w3.org/XML/1998/namespace"/>
    <ds:schemaRef ds:uri="ddb38ff7-15d1-4058-9085-7fadb986d4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FMV_CZ_16_9</Template>
  <TotalTime>161</TotalTime>
  <Words>449</Words>
  <Application>Microsoft Office PowerPoint</Application>
  <PresentationFormat>Širokoúhlá obrazovka</PresentationFormat>
  <Paragraphs>59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Titillium Web</vt:lpstr>
      <vt:lpstr>Úvodní snímek</vt:lpstr>
      <vt:lpstr>Mezititulek / Závěr</vt:lpstr>
      <vt:lpstr>Běžné stránky</vt:lpstr>
      <vt:lpstr>Informace pro zájemce o doktorské studium na fmv</vt:lpstr>
      <vt:lpstr>Studijní programy doktorského studia</vt:lpstr>
      <vt:lpstr>Programy doktorského studia a předměty dle stud. programů</vt:lpstr>
      <vt:lpstr>Atributy studia</vt:lpstr>
      <vt:lpstr>Průběh studia</vt:lpstr>
      <vt:lpstr>Průběh studia</vt:lpstr>
      <vt:lpstr>Zájemci o studium</vt:lpstr>
      <vt:lpstr>Přihlášky</vt:lpstr>
      <vt:lpstr>Přijímací zkoušky</vt:lpstr>
      <vt:lpstr>Studijní referentka pro doktorské studium</vt:lpstr>
      <vt:lpstr>Otázky?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disertační práce</dc:title>
  <dc:creator>Radka</dc:creator>
  <cp:lastModifiedBy>Martina Machová</cp:lastModifiedBy>
  <cp:revision>11</cp:revision>
  <dcterms:created xsi:type="dcterms:W3CDTF">2017-11-13T10:15:11Z</dcterms:created>
  <dcterms:modified xsi:type="dcterms:W3CDTF">2024-05-13T07:51:28Z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0x01010028A49E74E22812428EC930E5E7AB4947</vt:lpwstr>
  </property>
  <property fmtid="{D5CDD505-2E9C-101B-9397-08002B2CF9AE}" pid="3" name="MediaServiceImageTags">
    <vt:lpwstr/>
  </property>
</Properties>
</file>